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60" r:id="rId4"/>
    <p:sldId id="261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3673D-1646-48F5-AB19-D8487D8FDA92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C1965F5-7482-49D2-AE42-624F997FBE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3673D-1646-48F5-AB19-D8487D8FDA92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5F5-7482-49D2-AE42-624F997FBE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3673D-1646-48F5-AB19-D8487D8FDA92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5F5-7482-49D2-AE42-624F997FBE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3673D-1646-48F5-AB19-D8487D8FDA92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C1965F5-7482-49D2-AE42-624F997FBE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3673D-1646-48F5-AB19-D8487D8FDA92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5F5-7482-49D2-AE42-624F997FBEE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3673D-1646-48F5-AB19-D8487D8FDA92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5F5-7482-49D2-AE42-624F997FBE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3673D-1646-48F5-AB19-D8487D8FDA92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C1965F5-7482-49D2-AE42-624F997FBEE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3673D-1646-48F5-AB19-D8487D8FDA92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5F5-7482-49D2-AE42-624F997FBE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3673D-1646-48F5-AB19-D8487D8FDA92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5F5-7482-49D2-AE42-624F997FBE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3673D-1646-48F5-AB19-D8487D8FDA92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5F5-7482-49D2-AE42-624F997FBE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3673D-1646-48F5-AB19-D8487D8FDA92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5F5-7482-49D2-AE42-624F997FBEE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9B3673D-1646-48F5-AB19-D8487D8FDA92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C1965F5-7482-49D2-AE42-624F997FBEE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1988840"/>
            <a:ext cx="6480720" cy="2016224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УГОЛОК </a:t>
            </a:r>
          </a:p>
          <a:p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ПРОФОРИЕНТАЦИИ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 descr="https://portal.iv-edu.ru/dep/mouozavl/zavl_mkdou1/DocLib/%D0%BE%D1%82%D1%80%D0%B8%D1%81%D0%BE%D0%B2%D0%BA%D0%B0_%D0%BC%D0%B5%D0%B4%D1%81%D0%B5%D1%81%D1%82%D1%80%D0%B0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4149080"/>
            <a:ext cx="1380356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www.pngpix.com/wp-content/uploads/2016/10/PNGPIX-COM-Woman-Engineer-Vector-PNG-Transparent-Image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149080"/>
            <a:ext cx="1761356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shutterstock_1033328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332656"/>
            <a:ext cx="2228850" cy="166687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VCT\Desktop\Новая папка\кабинет и стенд\DSC_00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044" y="476672"/>
            <a:ext cx="8966956" cy="59779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VCT\Desktop\Новая папка\кабинет и стенд\DSC_00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91440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VCT\Desktop\Новая папка\IMG_06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8568952" cy="64267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VCT\Desktop\Новая папка\кабинет и стенд\DSC_00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91440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309</TotalTime>
  <Words>3</Words>
  <Application>Microsoft Office PowerPoint</Application>
  <PresentationFormat>Экран (4:3)</PresentationFormat>
  <Paragraphs>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Трек</vt:lpstr>
      <vt:lpstr>Слайд 1</vt:lpstr>
      <vt:lpstr>Слайд 2</vt:lpstr>
      <vt:lpstr>Слайд 3</vt:lpstr>
      <vt:lpstr>Слайд 4</vt:lpstr>
      <vt:lpstr>Слайд 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VCT</dc:creator>
  <cp:lastModifiedBy>VCT</cp:lastModifiedBy>
  <cp:revision>32</cp:revision>
  <dcterms:created xsi:type="dcterms:W3CDTF">2017-04-12T09:18:46Z</dcterms:created>
  <dcterms:modified xsi:type="dcterms:W3CDTF">2017-04-13T05:56:57Z</dcterms:modified>
</cp:coreProperties>
</file>